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0" r:id="rId3"/>
    <p:sldId id="297" r:id="rId4"/>
    <p:sldId id="298" r:id="rId5"/>
    <p:sldId id="299" r:id="rId6"/>
    <p:sldId id="257" r:id="rId7"/>
    <p:sldId id="258" r:id="rId8"/>
    <p:sldId id="259" r:id="rId9"/>
    <p:sldId id="260" r:id="rId10"/>
    <p:sldId id="302" r:id="rId11"/>
    <p:sldId id="261" r:id="rId12"/>
    <p:sldId id="263" r:id="rId13"/>
    <p:sldId id="262" r:id="rId14"/>
    <p:sldId id="264" r:id="rId15"/>
    <p:sldId id="266" r:id="rId16"/>
    <p:sldId id="265" r:id="rId17"/>
    <p:sldId id="304" r:id="rId18"/>
    <p:sldId id="303" r:id="rId19"/>
    <p:sldId id="305" r:id="rId20"/>
    <p:sldId id="306" r:id="rId21"/>
    <p:sldId id="307" r:id="rId22"/>
    <p:sldId id="308" r:id="rId23"/>
    <p:sldId id="309" r:id="rId24"/>
    <p:sldId id="310" r:id="rId25"/>
    <p:sldId id="312" r:id="rId26"/>
    <p:sldId id="267" r:id="rId27"/>
    <p:sldId id="268" r:id="rId28"/>
    <p:sldId id="270" r:id="rId29"/>
    <p:sldId id="269" r:id="rId30"/>
    <p:sldId id="271" r:id="rId31"/>
    <p:sldId id="293" r:id="rId32"/>
    <p:sldId id="272" r:id="rId33"/>
    <p:sldId id="273" r:id="rId34"/>
    <p:sldId id="274" r:id="rId35"/>
    <p:sldId id="275" r:id="rId36"/>
    <p:sldId id="311" r:id="rId37"/>
    <p:sldId id="276" r:id="rId38"/>
    <p:sldId id="277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313" r:id="rId53"/>
    <p:sldId id="314" r:id="rId54"/>
    <p:sldId id="315" r:id="rId55"/>
    <p:sldId id="31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81"/>
    <p:restoredTop sz="96327"/>
  </p:normalViewPr>
  <p:slideViewPr>
    <p:cSldViewPr snapToGrid="0">
      <p:cViewPr varScale="1">
        <p:scale>
          <a:sx n="114" d="100"/>
          <a:sy n="114" d="100"/>
        </p:scale>
        <p:origin x="17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63B55-D626-292F-58D4-514CD65E3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Spring Boot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B0AA1BA-9A29-0EEF-75C7-9AC6B472E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286784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Segnaposto contenuto 20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B1D778E2-F4F6-ECF0-3DCF-0E47C6CA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4FF2D6BD-31BA-528F-2871-B8922739643D}"/>
              </a:ext>
            </a:extLst>
          </p:cNvPr>
          <p:cNvSpPr/>
          <p:nvPr/>
        </p:nvSpPr>
        <p:spPr>
          <a:xfrm>
            <a:off x="4988338" y="3927641"/>
            <a:ext cx="4641851" cy="202397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07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1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8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magine 5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BD7EFF0F-B3D3-02E8-8C12-ED6FDCD7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2B06FD53-C4CA-8B1A-5391-C0E11526D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2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679F0419-00DA-BE9D-8BEF-9F5C815FB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06A612B0-84A1-1DA9-1CE8-CA0D33A55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68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275D5B29-641D-5295-CFFC-9E0A9F96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9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C53D357F-B0DE-CEC7-8E27-CB86044E3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Freeform: Shape 21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9" name="Straight Connector 23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1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0FA71F-F317-D264-A04B-76107F02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A1C7B9-8D6F-3475-895D-C1BA0879B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IntelliJ</a:t>
            </a:r>
            <a:endParaRPr lang="it-IT" dirty="0"/>
          </a:p>
          <a:p>
            <a:r>
              <a:rPr lang="it-IT" dirty="0"/>
              <a:t>Java </a:t>
            </a:r>
            <a:r>
              <a:rPr lang="it-IT" dirty="0" err="1"/>
              <a:t>OpenJDK</a:t>
            </a:r>
            <a:r>
              <a:rPr lang="it-IT" dirty="0"/>
              <a:t> 17</a:t>
            </a:r>
          </a:p>
          <a:p>
            <a:r>
              <a:rPr lang="it-IT" dirty="0" err="1"/>
              <a:t>Mysql</a:t>
            </a:r>
            <a:r>
              <a:rPr lang="it-IT" dirty="0"/>
              <a:t> </a:t>
            </a:r>
          </a:p>
          <a:p>
            <a:r>
              <a:rPr lang="it-IT" dirty="0" err="1"/>
              <a:t>PostMan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24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E06F992-493F-9398-7B89-A9554B1F5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22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084714D6-6BD8-E245-6EDF-6389F4340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5944D2E9-5A2A-0308-81B0-44A656909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2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84197A16-C9D4-5D3B-9BA1-4B073794B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67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E87F4E54-8D8F-A687-C2D8-62B7ED7AC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0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chermata, testo, software, Software multimediale&#10;&#10;Descrizione generata automaticamente">
            <a:extLst>
              <a:ext uri="{FF2B5EF4-FFF2-40B4-BE49-F238E27FC236}">
                <a16:creationId xmlns:a16="http://schemas.microsoft.com/office/drawing/2014/main" id="{F8CC8FDE-51CE-7BF7-9288-8006B1420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5" r="2720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7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F1614DF4-49CE-FAC8-5EFB-52C74C996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29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4C7892EB-5B81-CD2B-AC8E-A147A8981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6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CC5A62D-6062-D018-7392-10F9F9170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8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9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8A39B11-89DB-0222-87DA-D26E84524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6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E505E912-4FF6-F317-0E8E-D838491FF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4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testo&#10;&#10;Descrizione generata automaticamente">
            <a:extLst>
              <a:ext uri="{FF2B5EF4-FFF2-40B4-BE49-F238E27FC236}">
                <a16:creationId xmlns:a16="http://schemas.microsoft.com/office/drawing/2014/main" id="{2C8451BF-7F28-8476-52EC-00B3AEB36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6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Isosceles Triangle 24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3EEA0AED-67CD-1ED6-D05E-0A870EF1A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2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Isosceles Triangle 26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C46100C7-C18F-4C5F-5740-23D80D24F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11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Isosceles Triangle 27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5D0A6BF8-AF81-43D4-3211-5316CCCE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9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6BA7A809-CE38-DD94-3F25-4D0F7672C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49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Isosceles Triangle 29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DA166C1-A7B0-7F44-ACBA-169D347C2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84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32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Isosceles Triangle 32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Isosceles Triangle 33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81C982F1-FE31-ED7C-7046-E66201F83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4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D624CB4F-9944-C9A9-D9AE-1BE917625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8866893-4FA2-D671-2F0A-20E4F6DD0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81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CAF4C83A-BB22-06A2-913B-0241C6112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6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7C7EF19F-E3FC-D900-C8EB-88D1872BD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078B2B4-53F5-9F3C-B39C-13B25B4C1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60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A26BAC4-3694-97F1-6144-216F9D124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CFFE7985-C6C7-EDC1-AF4F-B72AE3C20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65" b="2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07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DE7D4809-800A-82B5-3BBC-55A724A9E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0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FE1A622B-6FA4-1105-ED2A-8F0AA8BB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46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21C5D881-A317-DC0D-78AC-3551042A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1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04DD95B-A272-5A44-07C2-BE34D6386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BFC866-5095-9F65-A229-5A629BDFC44A}"/>
              </a:ext>
            </a:extLst>
          </p:cNvPr>
          <p:cNvSpPr/>
          <p:nvPr/>
        </p:nvSpPr>
        <p:spPr>
          <a:xfrm>
            <a:off x="8027894" y="2561666"/>
            <a:ext cx="845064" cy="107576"/>
          </a:xfrm>
          <a:prstGeom prst="rect">
            <a:avLst/>
          </a:prstGeom>
          <a:solidFill>
            <a:srgbClr val="4549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/>
              <a:t>Inserire la propria porta </a:t>
            </a:r>
            <a:r>
              <a:rPr lang="it-IT" sz="700" dirty="0" err="1"/>
              <a:t>sql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792899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Segnaposto contenuto 8" descr="Immagine che contiene Software multimediale, software, Software per la grafica, Modifica&#10;&#10;Descrizione generata automaticamente">
            <a:extLst>
              <a:ext uri="{FF2B5EF4-FFF2-40B4-BE49-F238E27FC236}">
                <a16:creationId xmlns:a16="http://schemas.microsoft.com/office/drawing/2014/main" id="{CC64C872-1B1A-722E-75C6-71A299A16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5" b="10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Icona del computer&#10;&#10;Descrizione generata automaticamente">
            <a:extLst>
              <a:ext uri="{FF2B5EF4-FFF2-40B4-BE49-F238E27FC236}">
                <a16:creationId xmlns:a16="http://schemas.microsoft.com/office/drawing/2014/main" id="{EA23AAE6-E33B-0FE0-C993-AB1DA040C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F59D981-FD57-2492-DBE0-2B445CE782A7}"/>
              </a:ext>
            </a:extLst>
          </p:cNvPr>
          <p:cNvSpPr/>
          <p:nvPr/>
        </p:nvSpPr>
        <p:spPr>
          <a:xfrm>
            <a:off x="5864087" y="2216426"/>
            <a:ext cx="606287" cy="27829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D49CAF-3D6D-773F-0837-546782FDEA36}"/>
              </a:ext>
            </a:extLst>
          </p:cNvPr>
          <p:cNvSpPr/>
          <p:nvPr/>
        </p:nvSpPr>
        <p:spPr>
          <a:xfrm>
            <a:off x="9117735" y="6155635"/>
            <a:ext cx="606287" cy="27829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276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187EC6A-5F2E-FED1-BD8F-D50028A1E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7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592C5A79-D662-1BB4-511C-30ADD8B5E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83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chermata&#10;&#10;Descrizione generata automaticamente">
            <a:extLst>
              <a:ext uri="{FF2B5EF4-FFF2-40B4-BE49-F238E27FC236}">
                <a16:creationId xmlns:a16="http://schemas.microsoft.com/office/drawing/2014/main" id="{D379E2F9-884C-6FA9-5D02-8C1DC952A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7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5182AFE-5316-F7A9-E7D1-0854759B6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3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859BE23E-0921-42F3-2CE0-677D34897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35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Segnaposto contenuto 3" descr="Immagine che contiene testo, software, schermata&#10;&#10;Descrizione generata automaticamente">
            <a:extLst>
              <a:ext uri="{FF2B5EF4-FFF2-40B4-BE49-F238E27FC236}">
                <a16:creationId xmlns:a16="http://schemas.microsoft.com/office/drawing/2014/main" id="{7D756705-A72D-1F94-FFEC-F620C8F6B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9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9CC169C-760B-032E-A55D-84DCB1083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4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D9B4EE-50D9-18F6-D9D5-3F812B7150C6}"/>
              </a:ext>
            </a:extLst>
          </p:cNvPr>
          <p:cNvSpPr/>
          <p:nvPr/>
        </p:nvSpPr>
        <p:spPr>
          <a:xfrm>
            <a:off x="7170234" y="501805"/>
            <a:ext cx="1918010" cy="65792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63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5C61EE65-AE11-B365-E78E-0CC68AAA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325707"/>
            <a:ext cx="7772400" cy="61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5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95B2F2F-989C-FFBC-B9DC-0C56A611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156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A3FBA79-3574-6062-2CA3-A83C1EDD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57722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2927</TotalTime>
  <Words>17</Words>
  <Application>Microsoft Macintosh PowerPoint</Application>
  <PresentationFormat>Widescreen</PresentationFormat>
  <Paragraphs>8</Paragraphs>
  <Slides>55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55</vt:i4>
      </vt:variant>
    </vt:vector>
  </HeadingPairs>
  <TitlesOfParts>
    <vt:vector size="59" baseType="lpstr">
      <vt:lpstr>Arial</vt:lpstr>
      <vt:lpstr>Trebuchet MS</vt:lpstr>
      <vt:lpstr>Wingdings 3</vt:lpstr>
      <vt:lpstr>Sfaccettatura</vt:lpstr>
      <vt:lpstr>Spring Boot Data JPA</vt:lpstr>
      <vt:lpstr>Strumenti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Data JPA</dc:title>
  <dc:creator>Alessandro Sallese</dc:creator>
  <cp:lastModifiedBy>Alessandro Sallese</cp:lastModifiedBy>
  <cp:revision>11</cp:revision>
  <dcterms:created xsi:type="dcterms:W3CDTF">2023-08-01T17:20:54Z</dcterms:created>
  <dcterms:modified xsi:type="dcterms:W3CDTF">2023-08-08T22:48:17Z</dcterms:modified>
</cp:coreProperties>
</file>